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2"/>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87" r:id="rId17"/>
    <p:sldId id="2783" r:id="rId18"/>
    <p:sldId id="2784"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2728" r:id="rId47"/>
    <p:sldId id="2729" r:id="rId48"/>
    <p:sldId id="2797" r:id="rId49"/>
    <p:sldId id="2798" r:id="rId50"/>
    <p:sldId id="2730" r:id="rId51"/>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87745" autoAdjust="0"/>
  </p:normalViewPr>
  <p:slideViewPr>
    <p:cSldViewPr snapToGrid="0">
      <p:cViewPr varScale="1">
        <p:scale>
          <a:sx n="59" d="100"/>
          <a:sy n="59" d="100"/>
        </p:scale>
        <p:origin x="200" y="79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8/22/19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15</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89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8/22/19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2.tiff"/><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33.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690821"/>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0" idx="0"/>
            <a:endCxn id="44" idx="3"/>
          </p:cNvCxnSpPr>
          <p:nvPr/>
        </p:nvCxnSpPr>
        <p:spPr>
          <a:xfrm rot="16200000" flipV="1">
            <a:off x="3341311" y="1243830"/>
            <a:ext cx="1204298" cy="312353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45</a:t>
            </a:fld>
            <a:endParaRPr lang="en-US"/>
          </a:p>
        </p:txBody>
      </p:sp>
    </p:spTree>
    <p:extLst>
      <p:ext uri="{BB962C8B-B14F-4D97-AF65-F5344CB8AC3E}">
        <p14:creationId xmlns:p14="http://schemas.microsoft.com/office/powerpoint/2010/main" val="4235636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47</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197217</TotalTime>
  <Words>2476</Words>
  <Application>Microsoft Macintosh PowerPoint</Application>
  <PresentationFormat>Widescreen</PresentationFormat>
  <Paragraphs>1114</Paragraphs>
  <Slides>49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2663</cp:revision>
  <cp:lastPrinted>2016-03-10T02:30:19Z</cp:lastPrinted>
  <dcterms:created xsi:type="dcterms:W3CDTF">2015-06-25T15:18:43Z</dcterms:created>
  <dcterms:modified xsi:type="dcterms:W3CDTF">2019-08-22T23:55:24Z</dcterms:modified>
</cp:coreProperties>
</file>